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5" r:id="rId11"/>
    <p:sldId id="264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53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ynamics365/customerengagement/on-premises/developer/overview" TargetMode="External"/><Relationship Id="rId2" Type="http://schemas.openxmlformats.org/officeDocument/2006/relationships/hyperlink" Target="https://trials.dynamic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eetup.com/PowerPlatform-UserGroup-Ireland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62362DE-7747-4D8B-99FA-8E36F0B15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50FBD3-9DEB-429C-8D1D-AFB1A5FC32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35754" y="628617"/>
            <a:ext cx="6368858" cy="3028983"/>
          </a:xfrm>
        </p:spPr>
        <p:txBody>
          <a:bodyPr>
            <a:normAutofit/>
          </a:bodyPr>
          <a:lstStyle/>
          <a:p>
            <a:r>
              <a:rPr lang="en-GB" dirty="0"/>
              <a:t>Dynamics CRM/365 Development</a:t>
            </a:r>
          </a:p>
        </p:txBody>
      </p:sp>
      <p:pic>
        <p:nvPicPr>
          <p:cNvPr id="4" name="Picture 2" descr="Image result for dynamics 365 logo">
            <a:extLst>
              <a:ext uri="{FF2B5EF4-FFF2-40B4-BE49-F238E27FC236}">
                <a16:creationId xmlns:a16="http://schemas.microsoft.com/office/drawing/2014/main" id="{276F915C-DB98-4218-81D6-B88B9159B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6633" y="2375662"/>
            <a:ext cx="4004489" cy="1781997"/>
          </a:xfrm>
          <a:prstGeom prst="rect">
            <a:avLst/>
          </a:prstGeom>
          <a:noFill/>
          <a:ln w="15875"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5123E6E-F713-4254-A6BF-358CC8EC6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F690FE0-5412-4598-8AD6-769BB36E2C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4850BB6-6709-408E-BEFD-24DC5E3C2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03B410-983E-40D8-A4EA-2BB747CB0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2B92421-6A58-4A51-AB7D-B97EA85E3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D092B0B-C6FB-4CDC-ABE8-5C817CAC6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52805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ddJScript">
            <a:hlinkClick r:id="" action="ppaction://media"/>
            <a:extLst>
              <a:ext uri="{FF2B5EF4-FFF2-40B4-BE49-F238E27FC236}">
                <a16:creationId xmlns:a16="http://schemas.microsoft.com/office/drawing/2014/main" id="{6EBA9677-3A51-4C95-988C-495F53A9CF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12006519" cy="6484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28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reateAccount">
            <a:hlinkClick r:id="" action="ppaction://media"/>
            <a:extLst>
              <a:ext uri="{FF2B5EF4-FFF2-40B4-BE49-F238E27FC236}">
                <a16:creationId xmlns:a16="http://schemas.microsoft.com/office/drawing/2014/main" id="{D7F5604F-6BED-4552-A5BE-93206BF62D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11944535" cy="645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55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77DBC-138A-4ECE-B348-9970DBF30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264378"/>
            <a:ext cx="8534400" cy="1507067"/>
          </a:xfrm>
        </p:spPr>
        <p:txBody>
          <a:bodyPr/>
          <a:lstStyle/>
          <a:p>
            <a:r>
              <a:rPr lang="en-GB" dirty="0" err="1"/>
              <a:t>UseFul</a:t>
            </a:r>
            <a:r>
              <a:rPr lang="en-GB" dirty="0"/>
              <a:t>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2255F-472F-4E37-988F-C912351DA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2" y="2376949"/>
            <a:ext cx="8534400" cy="361526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Create a free online trial : </a:t>
            </a:r>
            <a:r>
              <a:rPr lang="en-GB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https://trials.dynamics.com/</a:t>
            </a:r>
            <a:r>
              <a:rPr lang="en-GB" dirty="0">
                <a:solidFill>
                  <a:schemeClr val="tx1"/>
                </a:solidFill>
              </a:rPr>
              <a:t> </a:t>
            </a:r>
          </a:p>
          <a:p>
            <a:r>
              <a:rPr lang="en-GB" dirty="0">
                <a:solidFill>
                  <a:schemeClr val="tx1"/>
                </a:solidFill>
              </a:rPr>
              <a:t>Review the Microsoft Developer Guide: </a:t>
            </a:r>
            <a:r>
              <a:rPr lang="en-GB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https://docs.microsoft.com/en-us/dynamics365/customerengagement/on-premises/developer/overview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Attend a Power Platform meetup: </a:t>
            </a:r>
            <a:r>
              <a:rPr lang="en-GB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https://www.meetup.com/PowerPlatform-UserGroup-Ireland/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Ask a member of the Unity Team/Platform Team any questions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638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0CD1C-4D0B-4C81-995E-07541E59C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786" y="316024"/>
            <a:ext cx="8534400" cy="1507067"/>
          </a:xfrm>
        </p:spPr>
        <p:txBody>
          <a:bodyPr/>
          <a:lstStyle/>
          <a:p>
            <a:r>
              <a:rPr lang="en-GB" dirty="0"/>
              <a:t>What Is Dynamics CRM/365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C4BC8-B0BB-41BE-8C2F-E93C387ED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156" y="2324528"/>
            <a:ext cx="8534400" cy="3615267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Dynamics CRM is a Customer Relationship Management software product from Microsoft, based on .NET Framework </a:t>
            </a:r>
          </a:p>
          <a:p>
            <a:r>
              <a:rPr lang="en-GB" dirty="0">
                <a:solidFill>
                  <a:schemeClr val="tx1"/>
                </a:solidFill>
              </a:rPr>
              <a:t>Highly customisable in terms of business logic and process through a number of development/customisation methods such as plugins, workflows and web resources using the CRM SDK</a:t>
            </a:r>
          </a:p>
          <a:p>
            <a:r>
              <a:rPr lang="en-GB" dirty="0">
                <a:solidFill>
                  <a:schemeClr val="tx1"/>
                </a:solidFill>
              </a:rPr>
              <a:t>Limited however in certain aspects, no supported direct database updates, no editing of the application source code</a:t>
            </a:r>
          </a:p>
        </p:txBody>
      </p:sp>
    </p:spTree>
    <p:extLst>
      <p:ext uri="{BB962C8B-B14F-4D97-AF65-F5344CB8AC3E}">
        <p14:creationId xmlns:p14="http://schemas.microsoft.com/office/powerpoint/2010/main" val="2432498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99F2B-210B-41B3-8CAF-E2368297E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109" y="254379"/>
            <a:ext cx="8534400" cy="1507067"/>
          </a:xfrm>
        </p:spPr>
        <p:txBody>
          <a:bodyPr/>
          <a:lstStyle/>
          <a:p>
            <a:r>
              <a:rPr lang="en-GB" dirty="0"/>
              <a:t>Server-Side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7DE9-01BE-45A2-8A05-F13F14151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891" y="2468367"/>
            <a:ext cx="8534400" cy="3615267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For Server-Side development, this is typically done through what are known as Plug-Ins. A </a:t>
            </a:r>
            <a:r>
              <a:rPr lang="en-GB" b="1" dirty="0">
                <a:solidFill>
                  <a:schemeClr val="tx1"/>
                </a:solidFill>
              </a:rPr>
              <a:t>plug</a:t>
            </a:r>
            <a:r>
              <a:rPr lang="en-GB" dirty="0">
                <a:solidFill>
                  <a:schemeClr val="tx1"/>
                </a:solidFill>
              </a:rPr>
              <a:t>-in is a custom business logic that integrates with Microsoft </a:t>
            </a:r>
            <a:r>
              <a:rPr lang="en-GB" b="1" dirty="0">
                <a:solidFill>
                  <a:schemeClr val="tx1"/>
                </a:solidFill>
              </a:rPr>
              <a:t>Dynamics CRM</a:t>
            </a:r>
            <a:r>
              <a:rPr lang="en-GB" dirty="0">
                <a:solidFill>
                  <a:schemeClr val="tx1"/>
                </a:solidFill>
              </a:rPr>
              <a:t> to modify or extend the standard behaviour of the platform. </a:t>
            </a:r>
            <a:r>
              <a:rPr lang="en-GB" b="1" dirty="0">
                <a:solidFill>
                  <a:schemeClr val="tx1"/>
                </a:solidFill>
              </a:rPr>
              <a:t>Plug</a:t>
            </a:r>
            <a:r>
              <a:rPr lang="en-GB" dirty="0">
                <a:solidFill>
                  <a:schemeClr val="tx1"/>
                </a:solidFill>
              </a:rPr>
              <a:t>-ins act as event handlers and are registered to execute on a particular event in </a:t>
            </a:r>
            <a:r>
              <a:rPr lang="en-GB" b="1" dirty="0">
                <a:solidFill>
                  <a:schemeClr val="tx1"/>
                </a:solidFill>
              </a:rPr>
              <a:t>CRM.</a:t>
            </a:r>
          </a:p>
          <a:p>
            <a:r>
              <a:rPr lang="en-GB" dirty="0">
                <a:solidFill>
                  <a:schemeClr val="tx1"/>
                </a:solidFill>
              </a:rPr>
              <a:t>Plug-ins consist of C# methods that utilise the CRM SDK namespace to perform CRUD operations against the ‘Organisation Service’ which is the SOAP endpoint for CRM – (Soon to be replaced by </a:t>
            </a:r>
            <a:r>
              <a:rPr lang="en-GB" dirty="0" err="1">
                <a:solidFill>
                  <a:schemeClr val="tx1"/>
                </a:solidFill>
              </a:rPr>
              <a:t>Odata</a:t>
            </a:r>
            <a:r>
              <a:rPr lang="en-GB" dirty="0">
                <a:solidFill>
                  <a:schemeClr val="tx1"/>
                </a:solidFill>
              </a:rPr>
              <a:t>)</a:t>
            </a:r>
          </a:p>
          <a:p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240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77DBC-138A-4ECE-B348-9970DBF30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264378"/>
            <a:ext cx="8534400" cy="1507067"/>
          </a:xfrm>
        </p:spPr>
        <p:txBody>
          <a:bodyPr/>
          <a:lstStyle/>
          <a:p>
            <a:r>
              <a:rPr lang="en-GB" dirty="0"/>
              <a:t>Client Side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2255F-472F-4E37-988F-C912351DA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2" y="2376949"/>
            <a:ext cx="8534400" cy="3615267"/>
          </a:xfrm>
        </p:spPr>
        <p:txBody>
          <a:bodyPr/>
          <a:lstStyle/>
          <a:p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Client side development for CRM is typically done through JavaScript. You can create </a:t>
            </a:r>
            <a:r>
              <a:rPr lang="en-GB" dirty="0" err="1">
                <a:solidFill>
                  <a:schemeClr val="tx1"/>
                </a:solidFill>
              </a:rPr>
              <a:t>ssociate</a:t>
            </a:r>
            <a:r>
              <a:rPr lang="en-GB" dirty="0">
                <a:solidFill>
                  <a:schemeClr val="tx1"/>
                </a:solidFill>
              </a:rPr>
              <a:t> functions with events on the form, most commonly Onload, </a:t>
            </a:r>
            <a:r>
              <a:rPr lang="en-GB" dirty="0" err="1">
                <a:solidFill>
                  <a:schemeClr val="tx1"/>
                </a:solidFill>
              </a:rPr>
              <a:t>OnSave</a:t>
            </a:r>
            <a:r>
              <a:rPr lang="en-GB" dirty="0">
                <a:solidFill>
                  <a:schemeClr val="tx1"/>
                </a:solidFill>
              </a:rPr>
              <a:t>, and </a:t>
            </a:r>
            <a:r>
              <a:rPr lang="en-GB" dirty="0" err="1">
                <a:solidFill>
                  <a:schemeClr val="tx1"/>
                </a:solidFill>
              </a:rPr>
              <a:t>OnChange</a:t>
            </a:r>
            <a:r>
              <a:rPr lang="en-GB" dirty="0">
                <a:solidFill>
                  <a:schemeClr val="tx1"/>
                </a:solidFill>
              </a:rPr>
              <a:t>.</a:t>
            </a:r>
          </a:p>
          <a:p>
            <a:r>
              <a:rPr lang="en-GB" dirty="0">
                <a:solidFill>
                  <a:schemeClr val="tx1"/>
                </a:solidFill>
              </a:rPr>
              <a:t>Some of the most common methods would be setting visibility of fields, locking fields for editing, or setting values for fields. </a:t>
            </a:r>
          </a:p>
          <a:p>
            <a:r>
              <a:rPr lang="en-GB" dirty="0">
                <a:solidFill>
                  <a:schemeClr val="tx1"/>
                </a:solidFill>
              </a:rPr>
              <a:t>You can also access other record data using the OData endpoint</a:t>
            </a:r>
          </a:p>
          <a:p>
            <a:r>
              <a:rPr lang="en-GB" dirty="0">
                <a:solidFill>
                  <a:schemeClr val="tx1"/>
                </a:solidFill>
              </a:rPr>
              <a:t>Another common client side development is custom HTML resources. You cannot edit the HTML of CRM Web Pages directly, but you can insert custom </a:t>
            </a:r>
            <a:r>
              <a:rPr lang="en-GB" dirty="0" err="1">
                <a:solidFill>
                  <a:schemeClr val="tx1"/>
                </a:solidFill>
              </a:rPr>
              <a:t>iFrames</a:t>
            </a:r>
            <a:r>
              <a:rPr lang="en-GB" dirty="0">
                <a:solidFill>
                  <a:schemeClr val="tx1"/>
                </a:solidFill>
              </a:rPr>
              <a:t> etc </a:t>
            </a:r>
          </a:p>
        </p:txBody>
      </p:sp>
    </p:spTree>
    <p:extLst>
      <p:ext uri="{BB962C8B-B14F-4D97-AF65-F5344CB8AC3E}">
        <p14:creationId xmlns:p14="http://schemas.microsoft.com/office/powerpoint/2010/main" val="4069805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6375-9283-459F-B430-EFAEC906B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7038" y="1665474"/>
            <a:ext cx="8534400" cy="1507067"/>
          </a:xfrm>
        </p:spPr>
        <p:txBody>
          <a:bodyPr/>
          <a:lstStyle/>
          <a:p>
            <a:r>
              <a:rPr lang="en-GB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839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812D95-8696-4BD7-8F7D-2EEACE20D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3810"/>
            <a:ext cx="12192000" cy="685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347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6C2436E-A2EA-4F02-98CD-AC909FCBE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8"/>
            <a:ext cx="12192000" cy="685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966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luginRegistration">
            <a:hlinkClick r:id="" action="ppaction://media"/>
            <a:extLst>
              <a:ext uri="{FF2B5EF4-FFF2-40B4-BE49-F238E27FC236}">
                <a16:creationId xmlns:a16="http://schemas.microsoft.com/office/drawing/2014/main" id="{C66EA6CF-289D-4EC2-8209-6A41046D6D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11952441" cy="6637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052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79609D-3085-4279-A033-24D637A7B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943174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155</TotalTime>
  <Words>262</Words>
  <Application>Microsoft Office PowerPoint</Application>
  <PresentationFormat>Widescreen</PresentationFormat>
  <Paragraphs>19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Century Gothic</vt:lpstr>
      <vt:lpstr>Wingdings 3</vt:lpstr>
      <vt:lpstr>Slice</vt:lpstr>
      <vt:lpstr>Dynamics CRM/365 Development</vt:lpstr>
      <vt:lpstr>What Is Dynamics CRM/365</vt:lpstr>
      <vt:lpstr>Server-Side development</vt:lpstr>
      <vt:lpstr>Client Side Development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UseFul 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Dynamics CRM/365 Development</dc:title>
  <dc:creator>stephen tyrrell</dc:creator>
  <cp:lastModifiedBy>stephen tyrrell</cp:lastModifiedBy>
  <cp:revision>9</cp:revision>
  <dcterms:created xsi:type="dcterms:W3CDTF">2019-10-08T18:56:05Z</dcterms:created>
  <dcterms:modified xsi:type="dcterms:W3CDTF">2019-10-08T21:31:41Z</dcterms:modified>
</cp:coreProperties>
</file>

<file path=docProps/thumbnail.jpeg>
</file>